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271" r:id="rId37"/>
    <p:sldId id="272" r:id="rId38"/>
    <p:sldId id="273" r:id="rId39"/>
    <p:sldId id="274" r:id="rId40"/>
    <p:sldId id="275" r:id="rId41"/>
    <p:sldId id="276" r:id="rId42"/>
    <p:sldId id="348" r:id="rId43"/>
    <p:sldId id="365" r:id="rId44"/>
    <p:sldId id="283" r:id="rId45"/>
    <p:sldId id="503" r:id="rId46"/>
    <p:sldId id="504" r:id="rId47"/>
    <p:sldId id="278" r:id="rId48"/>
    <p:sldId id="279" r:id="rId49"/>
    <p:sldId id="280" r:id="rId50"/>
    <p:sldId id="589" r:id="rId51"/>
    <p:sldId id="285" r:id="rId52"/>
    <p:sldId id="314" r:id="rId53"/>
    <p:sldId id="593" r:id="rId54"/>
    <p:sldId id="315" r:id="rId55"/>
    <p:sldId id="316" r:id="rId56"/>
    <p:sldId id="317" r:id="rId57"/>
    <p:sldId id="790" r:id="rId58"/>
    <p:sldId id="343" r:id="rId59"/>
    <p:sldId id="344" r:id="rId60"/>
    <p:sldId id="277" r:id="rId61"/>
    <p:sldId id="308" r:id="rId62"/>
    <p:sldId id="460" r:id="rId63"/>
    <p:sldId id="569" r:id="rId64"/>
    <p:sldId id="309" r:id="rId65"/>
    <p:sldId id="422" r:id="rId66"/>
    <p:sldId id="579" r:id="rId67"/>
    <p:sldId id="580" r:id="rId68"/>
    <p:sldId id="581" r:id="rId69"/>
    <p:sldId id="459" r:id="rId70"/>
    <p:sldId id="501" r:id="rId71"/>
    <p:sldId id="505" r:id="rId72"/>
    <p:sldId id="506" r:id="rId73"/>
    <p:sldId id="508" r:id="rId74"/>
    <p:sldId id="509" r:id="rId75"/>
    <p:sldId id="464" r:id="rId76"/>
    <p:sldId id="746" r:id="rId77"/>
    <p:sldId id="653" r:id="rId78"/>
    <p:sldId id="654" r:id="rId79"/>
    <p:sldId id="655" r:id="rId80"/>
    <p:sldId id="656" r:id="rId81"/>
    <p:sldId id="657" r:id="rId82"/>
    <p:sldId id="658" r:id="rId83"/>
    <p:sldId id="659" r:id="rId84"/>
    <p:sldId id="660" r:id="rId85"/>
    <p:sldId id="666" r:id="rId86"/>
    <p:sldId id="667" r:id="rId87"/>
    <p:sldId id="668" r:id="rId88"/>
    <p:sldId id="648" r:id="rId89"/>
    <p:sldId id="649" r:id="rId90"/>
    <p:sldId id="650" r:id="rId91"/>
    <p:sldId id="651" r:id="rId92"/>
    <p:sldId id="652" r:id="rId93"/>
    <p:sldId id="669" r:id="rId94"/>
    <p:sldId id="680" r:id="rId95"/>
    <p:sldId id="670" r:id="rId96"/>
    <p:sldId id="771" r:id="rId97"/>
    <p:sldId id="671" r:id="rId98"/>
    <p:sldId id="672" r:id="rId99"/>
    <p:sldId id="673" r:id="rId100"/>
    <p:sldId id="679" r:id="rId101"/>
    <p:sldId id="772" r:id="rId102"/>
    <p:sldId id="956" r:id="rId103"/>
    <p:sldId id="791" r:id="rId104"/>
    <p:sldId id="957" r:id="rId105"/>
    <p:sldId id="955" r:id="rId106"/>
    <p:sldId id="958" r:id="rId107"/>
    <p:sldId id="261" r:id="rId108"/>
    <p:sldId id="849" r:id="rId109"/>
    <p:sldId id="682" r:id="rId110"/>
    <p:sldId id="778" r:id="rId111"/>
    <p:sldId id="779" r:id="rId112"/>
    <p:sldId id="780" r:id="rId113"/>
    <p:sldId id="781" r:id="rId114"/>
    <p:sldId id="782" r:id="rId115"/>
    <p:sldId id="783" r:id="rId116"/>
    <p:sldId id="784" r:id="rId117"/>
    <p:sldId id="785" r:id="rId118"/>
    <p:sldId id="786" r:id="rId119"/>
    <p:sldId id="787" r:id="rId120"/>
    <p:sldId id="788" r:id="rId121"/>
    <p:sldId id="789"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36.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323850" y="1071245"/>
            <a:ext cx="6386830" cy="5619750"/>
          </a:xfrm>
        </p:spPr>
        <p:txBody>
          <a:bodyPr>
            <a:normAutofit fontScale="90000" lnSpcReduction="20000"/>
          </a:bodyPr>
          <a:lstStyle/>
          <a:p>
            <a:pPr fontAlgn="auto">
              <a:lnSpc>
                <a:spcPct val="150000"/>
              </a:lnSpc>
            </a:pPr>
            <a:r>
              <a:rPr lang="en-US" sz="1400" dirty="0" err="1">
                <a:solidFill>
                  <a:schemeClr val="tx1"/>
                </a:solidFill>
                <a:uFillTx/>
              </a:rPr>
              <a:t>編譯</a:t>
            </a:r>
            <a:r>
              <a:rPr lang="en-US" sz="1400" dirty="0">
                <a:solidFill>
                  <a:schemeClr val="tx1"/>
                </a:solidFill>
                <a:uFillTx/>
              </a:rPr>
              <a:t> </a:t>
            </a:r>
            <a:r>
              <a:rPr lang="en-US" sz="1400" dirty="0" err="1">
                <a:solidFill>
                  <a:schemeClr val="tx1"/>
                </a:solidFill>
                <a:uFillTx/>
              </a:rPr>
              <a:t>coreboot</a:t>
            </a:r>
            <a:r>
              <a:rPr lang="en-US" sz="1400" dirty="0">
                <a:solidFill>
                  <a:schemeClr val="tx1"/>
                </a:solidFill>
                <a:uFillTx/>
              </a:rPr>
              <a:t> </a:t>
            </a:r>
            <a:r>
              <a:rPr lang="en-US" sz="1400" dirty="0" err="1">
                <a:solidFill>
                  <a:schemeClr val="tx1"/>
                </a:solidFill>
                <a:uFillTx/>
              </a:rPr>
              <a:t>的依賴裝好</a:t>
            </a:r>
            <a:r>
              <a:rPr lang="x-none" altLang="en-US" sz="1400" dirty="0">
                <a:solidFill>
                  <a:schemeClr val="tx1"/>
                </a:solidFill>
                <a:uFillTx/>
              </a:rPr>
              <a:t>,gcc,gnat,bison,flex,ncurses,wget,zlib</a:t>
            </a:r>
            <a:endParaRPr lang="x-none" altLang="en-US" sz="1400" dirty="0">
              <a:solidFill>
                <a:schemeClr val="tx1"/>
              </a:solidFill>
              <a:uFillTx/>
            </a:endParaRPr>
          </a:p>
          <a:p>
            <a:pPr fontAlgn="auto">
              <a:lnSpc>
                <a:spcPct val="150000"/>
              </a:lnSpc>
            </a:pPr>
            <a:r>
              <a:rPr lang="x-none" altLang="en-US" sz="1400" dirty="0">
                <a:solidFill>
                  <a:schemeClr val="tx1"/>
                </a:solidFill>
                <a:uFillTx/>
              </a:rPr>
              <a:t>coreboot 的源碼拖下來: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https://review.coreboot.org/coreboot.git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cd coreboot &amp;&amp; git submodule update --init --checkout /* Current coreboot contains 3rdparty/vboot &amp; fsp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https://review.coreboot.org/flashrom.git</a:t>
            </a:r>
            <a:endParaRPr lang="x-none" altLang="en-US" sz="1400" dirty="0">
              <a:solidFill>
                <a:schemeClr val="tx1"/>
              </a:solidFill>
              <a:uFillTx/>
            </a:endParaRPr>
          </a:p>
          <a:p>
            <a:pPr fontAlgn="auto">
              <a:lnSpc>
                <a:spcPct val="150000"/>
              </a:lnSpc>
            </a:pPr>
            <a:r>
              <a:rPr lang="x-none" altLang="en-US" sz="1400" dirty="0">
                <a:solidFill>
                  <a:schemeClr val="tx1"/>
                </a:solidFill>
                <a:uFillTx/>
              </a:rPr>
              <a:t>進入 coreboot 的源碼目錄裏，準備好工具鏈等等：</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crossgcc-i386 (or crossgcc-x64) CPUS=4 # 這裏只需要給 X220 用，所以準備 i386/x86_64 的工具鏈就足夠了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a:t>
            </a:r>
            <a:r>
              <a:rPr lang="x-none" altLang="en-US" sz="1400" b="1" dirty="0">
                <a:solidFill>
                  <a:schemeClr val="tx1"/>
                </a:solidFill>
                <a:uFillTx/>
              </a:rPr>
              <a:t>cp 3rdparty/blobs/files/configs/config-tglrvp .config</a:t>
            </a:r>
            <a:endParaRPr lang="x-none" altLang="en-US" sz="1400" b="1" dirty="0">
              <a:solidFill>
                <a:schemeClr val="tx1"/>
              </a:solidFill>
              <a:uFillTx/>
            </a:endParaRPr>
          </a:p>
          <a:p>
            <a:pPr lvl="1" fontAlgn="auto">
              <a:lnSpc>
                <a:spcPct val="150000"/>
              </a:lnSpc>
            </a:pPr>
            <a:r>
              <a:rPr lang="x-none" altLang="en-US" sz="1400" dirty="0">
                <a:solidFill>
                  <a:schemeClr val="tx1"/>
                </a:solidFill>
                <a:uFillTx/>
              </a:rPr>
              <a:t>$ make olddefconfig /* or menuconfig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-j$(nproc)</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iasl # 準備 iASL 編譯器</a:t>
            </a:r>
            <a:endParaRPr lang="x-none" altLang="en-US" sz="1400" dirty="0">
              <a:solidFill>
                <a:schemeClr val="tx1"/>
              </a:solidFill>
              <a:uFillTx/>
            </a:endParaRPr>
          </a:p>
          <a:p>
            <a:pPr fontAlgn="auto">
              <a:lnSpc>
                <a:spcPct val="150000"/>
              </a:lnSpc>
            </a:pPr>
            <a:r>
              <a:rPr lang="x-none" altLang="en-US" sz="1400" dirty="0">
                <a:solidFill>
                  <a:schemeClr val="tx1"/>
                </a:solidFill>
                <a:uFillTx/>
              </a:rPr>
              <a:t>用 flashrom 把現有的固件 Dump 出來：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sudo flashrom -p internal:laptop=force_I_want_a_brick -c MX25L6405D -r dump.rom # 這裏舉例用的是 internal flash 的命令，如果用編程器的話需要根據編程器進行修改。</a:t>
            </a:r>
            <a:endParaRPr lang="x-none" altLang="en-US" sz="1400" dirty="0">
              <a:solidFill>
                <a:schemeClr val="tx1"/>
              </a:solidFill>
              <a:uFillTx/>
            </a:endParaRPr>
          </a:p>
        </p:txBody>
      </p:sp>
      <p:sp>
        <p:nvSpPr>
          <p:cNvPr id="4" name="Text Box 3"/>
          <p:cNvSpPr txBox="1"/>
          <p:nvPr/>
        </p:nvSpPr>
        <p:spPr>
          <a:xfrm>
            <a:off x="7232015" y="3976370"/>
            <a:ext cx="4843145" cy="2115185"/>
          </a:xfrm>
          <a:prstGeom prst="rect">
            <a:avLst/>
          </a:prstGeom>
          <a:noFill/>
        </p:spPr>
        <p:txBody>
          <a:bodyPr wrap="square" rtlCol="0">
            <a:spAutoFit/>
          </a:bodyPr>
          <a:p>
            <a:pPr marL="285750" indent="-285750" algn="l">
              <a:buFont typeface="Arial" charset="0"/>
              <a:buChar char="•"/>
            </a:pPr>
            <a:r>
              <a:rPr lang="en-US" sz="1200"/>
              <a:t>進入 coreboot 源碼目錄的 util/ifdtool 目錄下並編譯它：</a:t>
            </a:r>
            <a:endParaRPr lang="en-US" sz="1200"/>
          </a:p>
          <a:p>
            <a:pPr marL="285750" indent="-285750" algn="l">
              <a:buFont typeface="Arial" charset="0"/>
              <a:buChar char="•"/>
            </a:pPr>
            <a:r>
              <a:rPr lang="en-US" sz="1200"/>
              <a:t>$ cd util/ifdtool &amp;&amp; make</a:t>
            </a:r>
            <a:endParaRPr lang="en-US" sz="1200"/>
          </a:p>
          <a:p>
            <a:pPr marL="285750" indent="-285750" algn="l">
              <a:buFont typeface="Arial" charset="0"/>
              <a:buChar char="•"/>
            </a:pPr>
            <a:r>
              <a:rPr lang="en-US" sz="1200"/>
              <a:t>使用 ifdtool 解鎖固件描述（firmware descriptor）和 ME 區域。</a:t>
            </a:r>
            <a:endParaRPr lang="en-US" sz="1200"/>
          </a:p>
          <a:p>
            <a:pPr marL="285750" indent="-285750" algn="l">
              <a:buFont typeface="Arial" charset="0"/>
              <a:buChar char="•"/>
            </a:pPr>
            <a:r>
              <a:rPr lang="en-US" sz="1200"/>
              <a:t>$ ifdtool -u dump.rom # 把文件名改成自己的, ifdtool 會創建一個新的 dump.rom.new，接下來的步驟要用它。</a:t>
            </a:r>
            <a:endParaRPr lang="en-US" sz="1200"/>
          </a:p>
          <a:p>
            <a:pPr marL="285750" indent="-285750" algn="l">
              <a:buFont typeface="Arial" charset="0"/>
              <a:buChar char="•"/>
            </a:pPr>
            <a:r>
              <a:rPr lang="en-US" sz="1200"/>
              <a:t>想幹掉 ME 的話現在拿去過一邊 me_cleaner 應該就可以刷回去了。</a:t>
            </a:r>
            <a:endParaRPr lang="en-US" sz="1200"/>
          </a:p>
          <a:p>
            <a:pPr marL="285750" indent="-285750" algn="l">
              <a:buFont typeface="Arial" charset="0"/>
              <a:buChar char="•"/>
            </a:pPr>
            <a:r>
              <a:rPr lang="en-US" sz="1200"/>
              <a:t>$ me_claner.py dump.rom.new # 換成你自己的文件名</a:t>
            </a:r>
            <a:endParaRPr lang="en-US" sz="1200"/>
          </a:p>
          <a:p>
            <a:pPr marL="285750" indent="-285750" algn="l">
              <a:buFont typeface="Arial" charset="0"/>
              <a:buChar char="•"/>
            </a:pPr>
            <a:r>
              <a:rPr lang="en-US" sz="1200"/>
              <a:t>進入 flashrom 源碼目錄下的 util/ich_descriptors_tool 目錄並編譯 ich_descriptors_tool</a:t>
            </a:r>
            <a:endParaRPr lang="en-US" sz="1200"/>
          </a:p>
          <a:p>
            <a:pPr marL="285750" indent="-285750" algn="l">
              <a:buFont typeface="Arial" charset="0"/>
              <a:buChar char="•"/>
            </a:pPr>
            <a:r>
              <a:rPr lang="en-US" sz="1200"/>
              <a:t>$ cd util/ich_descriptors_tool &amp;&amp; make</a:t>
            </a:r>
            <a:endParaRPr 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80000"/>
          </a:bodyPr>
          <a:lstStyle/>
          <a:p>
            <a:pPr fontAlgn="auto">
              <a:lnSpc>
                <a:spcPct val="150000"/>
              </a:lnSpc>
            </a:pPr>
            <a:r>
              <a:t>然後用它來提取文件：</a:t>
            </a:r>
          </a:p>
          <a:p>
            <a:pPr lvl="1" fontAlgn="auto">
              <a:lnSpc>
                <a:spcPct val="150000"/>
              </a:lnSpc>
            </a:pPr>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fontAlgn="auto">
              <a:lnSpc>
                <a:spcPct val="150000"/>
              </a:lnSpc>
            </a:pPr>
            <a:r>
              <a:rPr lang="x-none" altLang="en-US"/>
              <a:t>然後我們可以把這些文件複製到 coreboot 源碼目錄的 3rdparty/blobs 目錄的對應位置裏（這是爲了之後配置起來方便點）。</a:t>
            </a:r>
            <a:endParaRPr lang="x-none" altLang="en-US"/>
          </a:p>
          <a:p>
            <a:pPr lvl="1" fontAlgn="auto">
              <a:lnSpc>
                <a:spcPct val="150000"/>
              </a:lnSpc>
            </a:pPr>
            <a:r>
              <a:rPr lang="x-none" altLang="en-US"/>
              <a:t>$ cp dump.rom.new.Descriptor.bin ~/coreboot/3rdparty/blobs/mainboard/lenovo/x220/descriptor.bin</a:t>
            </a:r>
            <a:endParaRPr lang="x-none" altLang="en-US"/>
          </a:p>
          <a:p>
            <a:pPr lvl="1" fontAlgn="auto">
              <a:lnSpc>
                <a:spcPct val="150000"/>
              </a:lnSpc>
            </a:pPr>
            <a:r>
              <a:rPr lang="x-none" altLang="en-US"/>
              <a:t>$ cp dump.rom.new.ME.bin ~/coreboot/3rdparty/blobs/mainboard/lenovo/x220/me.bin</a:t>
            </a:r>
            <a:endParaRPr lang="x-none" altLang="en-US"/>
          </a:p>
          <a:p>
            <a:pPr lvl="1" fontAlgn="auto">
              <a:lnSpc>
                <a:spcPct val="150000"/>
              </a:lnSpc>
            </a:pPr>
            <a:r>
              <a:rPr lang="x-none" altLang="en-US"/>
              <a:t>$ cp dump.rom.new.GBE.bin ~/coreboot/3rdparty/blobs/mainboard/lenovo/x220/gbe.bin</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57500"/>
          </a:bodyPr>
          <a:lstStyle/>
          <a:p>
            <a:pPr lvl="0" fontAlgn="auto">
              <a:lnSpc>
                <a:spcPct val="150000"/>
              </a:lnSpc>
            </a:pPr>
            <a:r>
              <a:rPr lang="x-none" altLang="en-US"/>
              <a:t>接下來就是配置 coreboot, 回到 coreboot 的源碼目錄下執行 make menuconfig 開始配置。</a:t>
            </a:r>
            <a:endParaRPr lang="x-none" altLang="en-US"/>
          </a:p>
          <a:p>
            <a:pPr lvl="0" fontAlgn="auto">
              <a:lnSpc>
                <a:spcPct val="150000"/>
              </a:lnSpc>
            </a:pPr>
            <a:r>
              <a:rPr lang="x-none" altLang="en-US"/>
              <a:t>進入第一個 General setup，</a:t>
            </a:r>
            <a:endParaRPr lang="x-none" altLang="en-US"/>
          </a:p>
          <a:p>
            <a:pPr lvl="1" fontAlgn="auto">
              <a:lnSpc>
                <a:spcPct val="150000"/>
              </a:lnSpc>
            </a:pPr>
            <a:r>
              <a:rPr lang="x-none" altLang="en-US"/>
              <a:t>[*] Generate flashmap descriptor parser using flex and bison</a:t>
            </a:r>
            <a:endParaRPr lang="x-none" altLang="en-US"/>
          </a:p>
          <a:p>
            <a:pPr lvl="1" fontAlgn="auto">
              <a:lnSpc>
                <a:spcPct val="150000"/>
              </a:lnSpc>
            </a:pPr>
            <a:r>
              <a:rPr lang="x-none" altLang="en-US"/>
              <a:t>[*] Generate SCONFIG &amp; BLOBTOOL parser using flex and bison</a:t>
            </a:r>
            <a:endParaRPr lang="x-none" altLang="en-US"/>
          </a:p>
          <a:p>
            <a:pPr lvl="1" fontAlgn="auto">
              <a:lnSpc>
                <a:spcPct val="150000"/>
              </a:lnSpc>
            </a:pPr>
            <a:r>
              <a:rPr lang="x-none" altLang="en-US"/>
              <a:t>[*] Use CMOS for configuration values</a:t>
            </a:r>
            <a:endParaRPr lang="x-none" altLang="en-US"/>
          </a:p>
          <a:p>
            <a:pPr lvl="1" fontAlgn="auto">
              <a:lnSpc>
                <a:spcPct val="150000"/>
              </a:lnSpc>
            </a:pPr>
            <a:r>
              <a:rPr lang="x-none" altLang="en-US"/>
              <a:t>[*] Compress ramstage with LZMA</a:t>
            </a:r>
            <a:endParaRPr lang="x-none" altLang="en-US"/>
          </a:p>
          <a:p>
            <a:pPr lvl="1" fontAlgn="auto">
              <a:lnSpc>
                <a:spcPct val="150000"/>
              </a:lnSpc>
            </a:pPr>
            <a:r>
              <a:rPr lang="x-none" altLang="en-US"/>
              <a:t>[*] Include the coreboot .config file into the ROM image</a:t>
            </a:r>
            <a:endParaRPr lang="x-none" altLang="en-US"/>
          </a:p>
          <a:p>
            <a:pPr lvl="1" fontAlgn="auto">
              <a:lnSpc>
                <a:spcPct val="150000"/>
              </a:lnSpc>
            </a:pPr>
            <a:r>
              <a:rPr lang="x-none" altLang="en-US"/>
              <a:t>[*] Create a table of timestamps collected during boot</a:t>
            </a:r>
            <a:endParaRPr lang="x-none" altLang="en-US"/>
          </a:p>
          <a:p>
            <a:pPr lvl="1" fontAlgn="auto">
              <a:lnSpc>
                <a:spcPct val="150000"/>
              </a:lnSpc>
            </a:pPr>
            <a:r>
              <a:rPr lang="x-none" altLang="en-US"/>
              <a:t>[*] Allow use of binary-only repository # 這條一定要打開</a:t>
            </a:r>
            <a:endParaRPr lang="x-none" altLang="en-US"/>
          </a:p>
          <a:p>
            <a:pPr lvl="1" fontAlgn="auto">
              <a:lnSpc>
                <a:spcPct val="150000"/>
              </a:lnSpc>
            </a:pPr>
            <a:r>
              <a:rPr lang="x-none" altLang="en-US"/>
              <a:t>-*- Build the ramstage to be relocatable in 32-bit address space.</a:t>
            </a:r>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32500" lnSpcReduction="20000"/>
          </a:bodyPr>
          <a:lstStyle/>
          <a:p>
            <a:pPr lvl="0" fontAlgn="auto">
              <a:lnSpc>
                <a:spcPct val="150000"/>
              </a:lnSpc>
            </a:pPr>
            <a:r>
              <a:rPr lang="x-none" altLang="en-US"/>
              <a:t>之後是 Mainboard，</a:t>
            </a:r>
            <a:endParaRPr lang="x-none" altLang="en-US"/>
          </a:p>
          <a:p>
            <a:pPr lvl="1" fontAlgn="auto">
              <a:lnSpc>
                <a:spcPct val="150000"/>
              </a:lnSpc>
            </a:pPr>
            <a:r>
              <a:rPr lang="x-none" altLang="en-US"/>
              <a:t>    *** Important: Run 'make distclean' before switching boards ***                                                                                                           </a:t>
            </a:r>
            <a:endParaRPr lang="x-none" altLang="en-US"/>
          </a:p>
          <a:p>
            <a:pPr lvl="1" fontAlgn="auto">
              <a:lnSpc>
                <a:spcPct val="150000"/>
              </a:lnSpc>
            </a:pPr>
            <a:r>
              <a:rPr lang="x-none" altLang="en-US"/>
              <a:t>    Mainboard vendor (Lenovo)  ---&gt; # 選聯想</a:t>
            </a:r>
            <a:endParaRPr lang="x-none" altLang="en-US"/>
          </a:p>
          <a:p>
            <a:pPr lvl="1" fontAlgn="auto">
              <a:lnSpc>
                <a:spcPct val="150000"/>
              </a:lnSpc>
            </a:pPr>
            <a:r>
              <a:rPr lang="x-none" altLang="en-US"/>
              <a:t>    Mainboard model (ThinkPad X220)  ---&gt; # 當然是 X220 啦</a:t>
            </a:r>
            <a:endParaRPr lang="x-none" altLang="en-US"/>
          </a:p>
          <a:p>
            <a:pPr lvl="1" fontAlgn="auto">
              <a:lnSpc>
                <a:spcPct val="150000"/>
              </a:lnSpc>
            </a:pPr>
            <a:r>
              <a:rPr lang="x-none" altLang="en-US"/>
              <a:t>    ROM chip size (8192 KB (8 MB))  ---&gt; # 除非你魔改過，不然不用改</a:t>
            </a:r>
            <a:endParaRPr lang="x-none" altLang="en-US"/>
          </a:p>
          <a:p>
            <a:pPr lvl="1" fontAlgn="auto">
              <a:lnSpc>
                <a:spcPct val="150000"/>
              </a:lnSpc>
            </a:pPr>
            <a:r>
              <a:rPr lang="x-none" altLang="en-US"/>
              <a:t>(0x100000) Size of CBFS filesystem in ROM</a:t>
            </a:r>
            <a:endParaRPr lang="x-none" altLang="en-US"/>
          </a:p>
          <a:p>
            <a:pPr lvl="1" fontAlgn="auto">
              <a:lnSpc>
                <a:spcPct val="150000"/>
              </a:lnSpc>
            </a:pPr>
            <a:r>
              <a:rPr lang="x-none" altLang="en-US"/>
              <a:t>()  fmap description file in fmd format</a:t>
            </a:r>
            <a:endParaRPr lang="x-none" altLang="en-US"/>
          </a:p>
          <a:p>
            <a:pPr lvl="0" fontAlgn="auto">
              <a:lnSpc>
                <a:spcPct val="150000"/>
              </a:lnSpc>
            </a:pPr>
            <a:r>
              <a:rPr lang="x-none" altLang="en-US"/>
              <a:t>然後 Chipset：</a:t>
            </a:r>
            <a:endParaRPr lang="x-none" altLang="en-US"/>
          </a:p>
          <a:p>
            <a:pPr lvl="1" fontAlgn="auto">
              <a:lnSpc>
                <a:spcPct val="150000"/>
              </a:lnSpc>
            </a:pPr>
            <a:r>
              <a:rPr lang="x-none" altLang="en-US"/>
              <a:t>[*] Enable VMX for virtualization</a:t>
            </a:r>
            <a:endParaRPr lang="x-none" altLang="en-US"/>
          </a:p>
          <a:p>
            <a:pPr lvl="1" fontAlgn="auto">
              <a:lnSpc>
                <a:spcPct val="150000"/>
              </a:lnSpc>
            </a:pPr>
            <a:r>
              <a:rPr lang="x-none" altLang="en-US"/>
              <a:t>[*]   Set lock bit after configuring VMX</a:t>
            </a:r>
            <a:endParaRPr lang="x-none" altLang="en-US"/>
          </a:p>
          <a:p>
            <a:pPr lvl="1" fontAlgn="auto">
              <a:lnSpc>
                <a:spcPct val="150000"/>
              </a:lnSpc>
            </a:pPr>
            <a:r>
              <a:rPr lang="x-none" altLang="en-US"/>
              <a:t>-*- Use native raminit</a:t>
            </a:r>
            <a:endParaRPr lang="x-none" altLang="en-US"/>
          </a:p>
          <a:p>
            <a:pPr lvl="1" fontAlgn="auto">
              <a:lnSpc>
                <a:spcPct val="150000"/>
              </a:lnSpc>
            </a:pPr>
            <a:r>
              <a:rPr lang="x-none" altLang="en-US"/>
              <a:t>[*] Beep on fatal error</a:t>
            </a:r>
            <a:endParaRPr lang="x-none" altLang="en-US"/>
          </a:p>
          <a:p>
            <a:pPr lvl="1" fontAlgn="auto">
              <a:lnSpc>
                <a:spcPct val="150000"/>
              </a:lnSpc>
            </a:pPr>
            <a:r>
              <a:rPr lang="x-none" altLang="en-US"/>
              <a:t>[*] Flash LEDs on fatal error</a:t>
            </a:r>
            <a:endParaRPr lang="x-none" altLang="en-US"/>
          </a:p>
          <a:p>
            <a:pPr lvl="1" fontAlgn="auto">
              <a:lnSpc>
                <a:spcPct val="150000"/>
              </a:lnSpc>
            </a:pPr>
            <a:r>
              <a:rPr lang="x-none" altLang="en-US"/>
              <a:t>[*] Support bluetooth on wifi cards</a:t>
            </a:r>
            <a:endParaRPr lang="x-none" altLang="en-US"/>
          </a:p>
          <a:p>
            <a:pPr lvl="1" fontAlgn="auto">
              <a:lnSpc>
                <a:spcPct val="150000"/>
              </a:lnSpc>
            </a:pPr>
            <a:r>
              <a:rPr lang="x-none" altLang="en-US"/>
              <a:t>    *** Intel Firmware ***</a:t>
            </a:r>
            <a:endParaRPr lang="x-none" altLang="en-US"/>
          </a:p>
          <a:p>
            <a:pPr lvl="1" fontAlgn="auto">
              <a:lnSpc>
                <a:spcPct val="150000"/>
              </a:lnSpc>
            </a:pPr>
            <a:r>
              <a:rPr lang="x-none" altLang="en-US"/>
              <a:t>[*] Add Intel descriptor.bin file # 必選</a:t>
            </a:r>
            <a:endParaRPr lang="x-none" altLang="en-US"/>
          </a:p>
          <a:p>
            <a:pPr lvl="1" fontAlgn="auto">
              <a:lnSpc>
                <a:spcPct val="150000"/>
              </a:lnSpc>
            </a:pPr>
            <a:r>
              <a:rPr lang="x-none" altLang="en-US"/>
              <a:t>[*]   Add Intel ME/TXE firmware # 必選</a:t>
            </a:r>
            <a:endParaRPr lang="x-none" altLang="en-US"/>
          </a:p>
          <a:p>
            <a:pPr lvl="1" fontAlgn="auto">
              <a:lnSpc>
                <a:spcPct val="150000"/>
              </a:lnSpc>
            </a:pPr>
            <a:r>
              <a:rPr lang="x-none" altLang="en-US"/>
              <a:t>(3rdparty/blobs/mainboard/$(MAINBOARDDIR)/me.bin) Path to management engine firmware # 同上</a:t>
            </a:r>
            <a:endParaRPr lang="x-none" altLang="en-US"/>
          </a:p>
          <a:p>
            <a:pPr lvl="1" fontAlgn="auto">
              <a:lnSpc>
                <a:spcPct val="150000"/>
              </a:lnSpc>
            </a:pPr>
            <a:r>
              <a:rPr lang="x-none" altLang="en-US"/>
              <a:t>[*]     Verify the integrity of the supplied ME/TXE firmware</a:t>
            </a:r>
            <a:endParaRPr lang="x-none" altLang="en-US"/>
          </a:p>
          <a:p>
            <a:pPr lvl="1" fontAlgn="auto">
              <a:lnSpc>
                <a:spcPct val="150000"/>
              </a:lnSpc>
            </a:pPr>
            <a:r>
              <a:rPr lang="x-none" altLang="en-US"/>
              <a:t>[*]     Strip down the Intel ME/TXE firmware # 如果要幹 ME 的話選上這個</a:t>
            </a:r>
            <a:endParaRPr lang="x-none" altLang="en-US"/>
          </a:p>
          <a:p>
            <a:pPr lvl="1" fontAlgn="auto">
              <a:lnSpc>
                <a:spcPct val="150000"/>
              </a:lnSpc>
            </a:pPr>
            <a:r>
              <a:rPr lang="x-none" altLang="en-US"/>
              <a:t>          *** Please test the modified ME/TXE firmware and coreboot in two steps ***</a:t>
            </a:r>
            <a:endParaRPr lang="x-none" altLang="en-US"/>
          </a:p>
          <a:p>
            <a:pPr lvl="1" fontAlgn="auto">
              <a:lnSpc>
                <a:spcPct val="150000"/>
              </a:lnSpc>
            </a:pPr>
            <a:r>
              <a:rPr lang="x-none" altLang="en-US"/>
              <a:t>[*]   Add gigabit ethernet firmware # 必選</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60000"/>
          </a:bodyPr>
          <a:lstStyle/>
          <a:p>
            <a:pPr lvl="0" fontAlgn="auto">
              <a:lnSpc>
                <a:spcPct val="150000"/>
              </a:lnSpc>
            </a:pPr>
            <a:r>
              <a:rPr lang="x-none" altLang="en-US"/>
              <a:t>全部配置好之後保存然後退出。使用 make,編譯好的固件在源碼目錄的 build/coreboot.rom。</a:t>
            </a:r>
            <a:endParaRPr lang="x-none" altLang="en-US"/>
          </a:p>
          <a:p>
            <a:pPr lvl="0" fontAlgn="auto">
              <a:lnSpc>
                <a:spcPct val="150000"/>
              </a:lnSpc>
            </a:pPr>
            <a:r>
              <a:rPr lang="x-none" altLang="en-US"/>
              <a:t>進入 build 目錄下就可以用 flashrom 刷了。</a:t>
            </a:r>
            <a:endParaRPr lang="x-none" altLang="en-US"/>
          </a:p>
          <a:p>
            <a:pPr lvl="1" fontAlgn="auto">
              <a:lnSpc>
                <a:spcPct val="150000"/>
              </a:lnSpc>
            </a:pPr>
            <a:r>
              <a:rPr lang="x-none" altLang="en-US"/>
              <a:t>$ sudo flashrom -p internal:laptop=force_I_want_a_brick -c MX25L6405D -w coreboot.rom # 同樣的，這裏的命令也是 internal flash 的命令，如果用編程器的話需要根據情況進行修改。</a:t>
            </a:r>
            <a:endParaRPr lang="x-none" altLang="en-US"/>
          </a:p>
          <a:p>
            <a:pPr lvl="0" fontAlgn="auto">
              <a:lnSpc>
                <a:spcPct val="150000"/>
              </a:lnSpc>
            </a:pPr>
            <a:r>
              <a:rPr lang="x-none" altLang="en-US"/>
              <a:t>如何配置 GRUB2</a:t>
            </a:r>
            <a:endParaRPr lang="x-none" altLang="en-US"/>
          </a:p>
          <a:p>
            <a:pPr lvl="1" fontAlgn="auto">
              <a:lnSpc>
                <a:spcPct val="150000"/>
              </a:lnSpc>
            </a:pPr>
            <a:r>
              <a:rPr lang="x-none" altLang="en-US"/>
              <a:t>GRUB2 需要一個配置文件才能正常工作，詳細情況可以參考 https://github.com/hardenedlinux/Debian-GNU-Linux-Profiles/blob/master/docs/hardened_boot/grub-for-coreboot.md</a:t>
            </a:r>
            <a:endParaRPr lang="x-none" altLang="en-US"/>
          </a:p>
          <a:p>
            <a:pPr lvl="1" fontAlgn="auto">
              <a:lnSpc>
                <a:spcPct val="150000"/>
              </a:lnSpc>
            </a:pPr>
            <a:r>
              <a:rPr lang="x-none" altLang="en-US"/>
              <a:t>幾個注意點：</a:t>
            </a:r>
            <a:endParaRPr lang="x-none" altLang="en-US"/>
          </a:p>
          <a:p>
            <a:pPr lvl="2" fontAlgn="auto">
              <a:lnSpc>
                <a:spcPct val="150000"/>
              </a:lnSpc>
            </a:pPr>
            <a:r>
              <a:rPr lang="x-none" altLang="en-US"/>
              <a:t>一些經常變動的東西可以寫到硬盤上讓 GRUB 自己去加載，而不是寫到固件裏面。</a:t>
            </a:r>
            <a:endParaRPr lang="x-none" altLang="en-US"/>
          </a:p>
          <a:p>
            <a:pPr lvl="2" fontAlgn="auto">
              <a:lnSpc>
                <a:spcPct val="150000"/>
              </a:lnSpc>
            </a:pPr>
            <a:r>
              <a:rPr lang="x-none" altLang="en-US"/>
              <a:t>(memdisk) 和 (cbfsdisk) 要區分清楚，(cbfsdisk) 是 ROM 裏的 CBFS 區域，而 (memdisk) 是 grub-mkstandalone 時包括進去的部分。</a:t>
            </a:r>
            <a:endParaRPr lang="x-none" altLang="en-US"/>
          </a:p>
          <a:p>
            <a:pPr lvl="2" fontAlgn="auto">
              <a:lnSpc>
                <a:spcPct val="150000"/>
              </a:lnSpc>
            </a:pPr>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94661</Words>
  <Application>Kingsoft Office WPP</Application>
  <PresentationFormat>Widescreen</PresentationFormat>
  <Paragraphs>1921</Paragraphs>
  <Slides>119</Slides>
  <Notes>56</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595</cp:revision>
  <dcterms:created xsi:type="dcterms:W3CDTF">2019-05-17T08:44:32Z</dcterms:created>
  <dcterms:modified xsi:type="dcterms:W3CDTF">2019-05-17T08:44:32Z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